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2AF4"/>
    <a:srgbClr val="003399"/>
    <a:srgbClr val="00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66" y="1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2806-EB76-4A7B-9D49-3268B9FE5096}" type="datetimeFigureOut">
              <a:rPr lang="es-MX" smtClean="0"/>
              <a:t>15/04/2019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310B-8287-43C5-B7E3-5A587E2791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6955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2806-EB76-4A7B-9D49-3268B9FE5096}" type="datetimeFigureOut">
              <a:rPr lang="es-MX" smtClean="0"/>
              <a:t>15/04/2019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310B-8287-43C5-B7E3-5A587E2791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76686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2806-EB76-4A7B-9D49-3268B9FE5096}" type="datetimeFigureOut">
              <a:rPr lang="es-MX" smtClean="0"/>
              <a:t>15/04/2019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310B-8287-43C5-B7E3-5A587E2791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95593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2806-EB76-4A7B-9D49-3268B9FE5096}" type="datetimeFigureOut">
              <a:rPr lang="es-MX" smtClean="0"/>
              <a:t>15/04/2019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310B-8287-43C5-B7E3-5A587E2791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48768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2806-EB76-4A7B-9D49-3268B9FE5096}" type="datetimeFigureOut">
              <a:rPr lang="es-MX" smtClean="0"/>
              <a:t>15/04/2019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310B-8287-43C5-B7E3-5A587E2791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21956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2806-EB76-4A7B-9D49-3268B9FE5096}" type="datetimeFigureOut">
              <a:rPr lang="es-MX" smtClean="0"/>
              <a:t>15/04/2019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310B-8287-43C5-B7E3-5A587E2791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30781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2806-EB76-4A7B-9D49-3268B9FE5096}" type="datetimeFigureOut">
              <a:rPr lang="es-MX" smtClean="0"/>
              <a:t>15/04/2019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310B-8287-43C5-B7E3-5A587E2791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71468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2806-EB76-4A7B-9D49-3268B9FE5096}" type="datetimeFigureOut">
              <a:rPr lang="es-MX" smtClean="0"/>
              <a:t>15/04/2019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310B-8287-43C5-B7E3-5A587E2791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15356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2806-EB76-4A7B-9D49-3268B9FE5096}" type="datetimeFigureOut">
              <a:rPr lang="es-MX" smtClean="0"/>
              <a:t>15/04/2019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310B-8287-43C5-B7E3-5A587E2791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41022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2806-EB76-4A7B-9D49-3268B9FE5096}" type="datetimeFigureOut">
              <a:rPr lang="es-MX" smtClean="0"/>
              <a:t>15/04/2019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310B-8287-43C5-B7E3-5A587E2791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81328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2806-EB76-4A7B-9D49-3268B9FE5096}" type="datetimeFigureOut">
              <a:rPr lang="es-MX" smtClean="0"/>
              <a:t>15/04/2019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310B-8287-43C5-B7E3-5A587E2791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89161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A2806-EB76-4A7B-9D49-3268B9FE5096}" type="datetimeFigureOut">
              <a:rPr lang="es-MX" smtClean="0"/>
              <a:t>15/04/2019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B310B-8287-43C5-B7E3-5A587E2791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75573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27908" y="217618"/>
            <a:ext cx="12429674" cy="2387600"/>
          </a:xfrm>
        </p:spPr>
        <p:txBody>
          <a:bodyPr>
            <a:noAutofit/>
          </a:bodyPr>
          <a:lstStyle/>
          <a:p>
            <a:r>
              <a:rPr lang="es-MX" sz="16200" dirty="0" smtClean="0">
                <a:solidFill>
                  <a:srgbClr val="00FF00"/>
                </a:solidFill>
                <a:latin typeface="Fredericka the Great" panose="02000000000000000000" pitchFamily="2" charset="0"/>
              </a:rPr>
              <a:t>¡ </a:t>
            </a:r>
            <a:r>
              <a:rPr lang="es-MX" sz="16200" dirty="0" smtClean="0">
                <a:solidFill>
                  <a:schemeClr val="tx2"/>
                </a:solidFill>
                <a:latin typeface="Fredericka the Great" panose="02000000000000000000" pitchFamily="2" charset="0"/>
              </a:rPr>
              <a:t>Y</a:t>
            </a:r>
            <a:r>
              <a:rPr lang="es-MX" sz="16200" dirty="0" smtClean="0">
                <a:solidFill>
                  <a:schemeClr val="accent2"/>
                </a:solidFill>
                <a:latin typeface="Fredericka the Great" panose="02000000000000000000" pitchFamily="2" charset="0"/>
              </a:rPr>
              <a:t>o</a:t>
            </a:r>
            <a:r>
              <a:rPr lang="es-MX" sz="16200" dirty="0" smtClean="0">
                <a:solidFill>
                  <a:srgbClr val="6D2AF4"/>
                </a:solidFill>
                <a:latin typeface="Fredericka the Great" panose="02000000000000000000" pitchFamily="2" charset="0"/>
              </a:rPr>
              <a:t>,</a:t>
            </a:r>
            <a:r>
              <a:rPr lang="es-MX" sz="16200" dirty="0" smtClean="0">
                <a:solidFill>
                  <a:schemeClr val="accent2"/>
                </a:solidFill>
                <a:latin typeface="Fredericka the Great" panose="02000000000000000000" pitchFamily="2" charset="0"/>
              </a:rPr>
              <a:t> </a:t>
            </a:r>
            <a:r>
              <a:rPr lang="es-MX" sz="16200" dirty="0" err="1" smtClean="0">
                <a:solidFill>
                  <a:schemeClr val="accent4"/>
                </a:solidFill>
                <a:latin typeface="Fredericka the Great" panose="02000000000000000000" pitchFamily="2" charset="0"/>
              </a:rPr>
              <a:t>M</a:t>
            </a:r>
            <a:r>
              <a:rPr lang="es-MX" sz="16200" dirty="0" err="1" smtClean="0">
                <a:solidFill>
                  <a:srgbClr val="FF0000"/>
                </a:solidFill>
                <a:latin typeface="Fredericka the Great" panose="02000000000000000000" pitchFamily="2" charset="0"/>
              </a:rPr>
              <a:t>a</a:t>
            </a:r>
            <a:r>
              <a:rPr lang="es-MX" sz="16200" dirty="0" err="1" smtClean="0">
                <a:solidFill>
                  <a:srgbClr val="00B050"/>
                </a:solidFill>
                <a:latin typeface="Fredericka the Great" panose="02000000000000000000" pitchFamily="2" charset="0"/>
              </a:rPr>
              <a:t>k</a:t>
            </a:r>
            <a:r>
              <a:rPr lang="es-MX" sz="16200" dirty="0" err="1" smtClean="0">
                <a:solidFill>
                  <a:srgbClr val="00B0F0"/>
                </a:solidFill>
                <a:latin typeface="Fredericka the Great" panose="02000000000000000000" pitchFamily="2" charset="0"/>
              </a:rPr>
              <a:t>e</a:t>
            </a:r>
            <a:r>
              <a:rPr lang="es-MX" sz="16200" dirty="0" err="1" smtClean="0">
                <a:solidFill>
                  <a:srgbClr val="7030A0"/>
                </a:solidFill>
                <a:latin typeface="Fredericka the Great" panose="02000000000000000000" pitchFamily="2" charset="0"/>
              </a:rPr>
              <a:t>r</a:t>
            </a:r>
            <a:r>
              <a:rPr lang="es-MX" sz="16200" dirty="0" smtClean="0">
                <a:solidFill>
                  <a:srgbClr val="7030A0"/>
                </a:solidFill>
                <a:latin typeface="Fredericka the Great" panose="02000000000000000000" pitchFamily="2" charset="0"/>
              </a:rPr>
              <a:t> </a:t>
            </a:r>
            <a:r>
              <a:rPr lang="es-MX" sz="16200" dirty="0" smtClean="0">
                <a:solidFill>
                  <a:srgbClr val="0000FF"/>
                </a:solidFill>
                <a:latin typeface="Fredericka the Great" panose="02000000000000000000" pitchFamily="2" charset="0"/>
              </a:rPr>
              <a:t>!</a:t>
            </a:r>
            <a:endParaRPr lang="es-MX" sz="16200" dirty="0">
              <a:solidFill>
                <a:srgbClr val="0000FF"/>
              </a:solidFill>
              <a:latin typeface="Fredericka the Great" panose="02000000000000000000" pitchFamily="2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077200" y="6425572"/>
            <a:ext cx="4114799" cy="432427"/>
          </a:xfrm>
        </p:spPr>
        <p:txBody>
          <a:bodyPr>
            <a:noAutofit/>
          </a:bodyPr>
          <a:lstStyle/>
          <a:p>
            <a:r>
              <a:rPr lang="es-MX" sz="3200" dirty="0" smtClean="0">
                <a:solidFill>
                  <a:schemeClr val="accent1">
                    <a:lumMod val="75000"/>
                  </a:schemeClr>
                </a:solidFill>
                <a:latin typeface="Permanent Marker" panose="02000000000000000000" pitchFamily="2" charset="0"/>
              </a:rPr>
              <a:t>Gustavo Reynaga</a:t>
            </a:r>
            <a:endParaRPr lang="es-MX" sz="3200" dirty="0">
              <a:solidFill>
                <a:schemeClr val="accent1">
                  <a:lumMod val="75000"/>
                </a:schemeClr>
              </a:solidFill>
              <a:latin typeface="Permanent Marker" panose="02000000000000000000" pitchFamily="2" charset="0"/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-386443" y="3613695"/>
            <a:ext cx="1257844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200" dirty="0" smtClean="0">
                <a:solidFill>
                  <a:srgbClr val="0000FF"/>
                </a:solidFill>
                <a:latin typeface="Fredericka the Great" panose="02000000000000000000" pitchFamily="2" charset="0"/>
              </a:rPr>
              <a:t>¿</a:t>
            </a:r>
            <a:r>
              <a:rPr lang="es-MX" sz="16200" dirty="0" err="1" smtClean="0">
                <a:solidFill>
                  <a:srgbClr val="7030A0"/>
                </a:solidFill>
                <a:latin typeface="Fredericka the Great" panose="02000000000000000000" pitchFamily="2" charset="0"/>
              </a:rPr>
              <a:t>M</a:t>
            </a:r>
            <a:r>
              <a:rPr lang="es-MX" sz="16200" dirty="0" err="1" smtClean="0">
                <a:solidFill>
                  <a:srgbClr val="00B0F0"/>
                </a:solidFill>
                <a:latin typeface="Fredericka the Great" panose="02000000000000000000" pitchFamily="2" charset="0"/>
              </a:rPr>
              <a:t>a</a:t>
            </a:r>
            <a:r>
              <a:rPr lang="es-MX" sz="16200" dirty="0" err="1" smtClean="0">
                <a:solidFill>
                  <a:srgbClr val="00B050"/>
                </a:solidFill>
                <a:latin typeface="Fredericka the Great" panose="02000000000000000000" pitchFamily="2" charset="0"/>
              </a:rPr>
              <a:t>k</a:t>
            </a:r>
            <a:r>
              <a:rPr lang="es-MX" sz="16200" dirty="0" err="1" smtClean="0">
                <a:solidFill>
                  <a:srgbClr val="FF0000"/>
                </a:solidFill>
                <a:latin typeface="Fredericka the Great" panose="02000000000000000000" pitchFamily="2" charset="0"/>
              </a:rPr>
              <a:t>e</a:t>
            </a:r>
            <a:r>
              <a:rPr lang="es-MX" sz="16200" dirty="0" err="1" smtClean="0">
                <a:solidFill>
                  <a:schemeClr val="accent4"/>
                </a:solidFill>
                <a:latin typeface="Fredericka the Great" panose="02000000000000000000" pitchFamily="2" charset="0"/>
              </a:rPr>
              <a:t>r</a:t>
            </a:r>
            <a:r>
              <a:rPr lang="es-MX" sz="16200" dirty="0" smtClean="0">
                <a:solidFill>
                  <a:srgbClr val="6D2AF4"/>
                </a:solidFill>
                <a:latin typeface="Fredericka the Great" panose="02000000000000000000" pitchFamily="2" charset="0"/>
              </a:rPr>
              <a:t>,</a:t>
            </a:r>
            <a:r>
              <a:rPr lang="es-MX" sz="16200" dirty="0" smtClean="0">
                <a:solidFill>
                  <a:schemeClr val="tx2"/>
                </a:solidFill>
                <a:latin typeface="Fredericka the Great" panose="02000000000000000000" pitchFamily="2" charset="0"/>
              </a:rPr>
              <a:t> </a:t>
            </a:r>
            <a:r>
              <a:rPr lang="es-MX" sz="16200" dirty="0" smtClean="0">
                <a:solidFill>
                  <a:schemeClr val="accent2"/>
                </a:solidFill>
                <a:latin typeface="Fredericka the Great" panose="02000000000000000000" pitchFamily="2" charset="0"/>
              </a:rPr>
              <a:t>Y</a:t>
            </a:r>
            <a:r>
              <a:rPr lang="es-MX" sz="16200" dirty="0" smtClean="0">
                <a:solidFill>
                  <a:schemeClr val="tx2"/>
                </a:solidFill>
                <a:latin typeface="Fredericka the Great" panose="02000000000000000000" pitchFamily="2" charset="0"/>
              </a:rPr>
              <a:t>o</a:t>
            </a:r>
            <a:r>
              <a:rPr lang="es-MX" sz="16200" dirty="0" smtClean="0">
                <a:solidFill>
                  <a:srgbClr val="00FF00"/>
                </a:solidFill>
                <a:latin typeface="Fredericka the Great" panose="02000000000000000000" pitchFamily="2" charset="0"/>
              </a:rPr>
              <a:t>?</a:t>
            </a:r>
            <a:endParaRPr lang="es-MX" sz="16200" dirty="0">
              <a:solidFill>
                <a:srgbClr val="00FF00"/>
              </a:solidFill>
              <a:latin typeface="Fredericka the Great" panose="02000000000000000000" pitchFamily="2" charset="0"/>
            </a:endParaRPr>
          </a:p>
        </p:txBody>
      </p:sp>
      <p:pic>
        <p:nvPicPr>
          <p:cNvPr id="3074" name="Picture 2" descr="Jalisco Talent Land 20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5867399"/>
            <a:ext cx="3273425" cy="83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56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3270" y="25758"/>
            <a:ext cx="10949682" cy="1325563"/>
          </a:xfrm>
        </p:spPr>
        <p:txBody>
          <a:bodyPr>
            <a:normAutofit fontScale="90000"/>
          </a:bodyPr>
          <a:lstStyle/>
          <a:p>
            <a:r>
              <a:rPr lang="es-MX" sz="9600" dirty="0" smtClean="0">
                <a:solidFill>
                  <a:schemeClr val="tx2"/>
                </a:solidFill>
                <a:latin typeface="Fredericka the Great" panose="02000000000000000000" pitchFamily="2" charset="0"/>
              </a:rPr>
              <a:t>P</a:t>
            </a:r>
            <a:r>
              <a:rPr lang="es-MX" sz="9600" dirty="0" smtClean="0">
                <a:solidFill>
                  <a:schemeClr val="accent2"/>
                </a:solidFill>
                <a:latin typeface="Fredericka the Great" panose="02000000000000000000" pitchFamily="2" charset="0"/>
              </a:rPr>
              <a:t>royectos</a:t>
            </a:r>
            <a:r>
              <a:rPr lang="es-MX" sz="9600" dirty="0" smtClean="0">
                <a:solidFill>
                  <a:srgbClr val="0000FF"/>
                </a:solidFill>
                <a:latin typeface="Fredericka the Great" panose="02000000000000000000" pitchFamily="2" charset="0"/>
              </a:rPr>
              <a:t>.</a:t>
            </a:r>
            <a:endParaRPr lang="es-MX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1858614" y="1172729"/>
            <a:ext cx="7985701" cy="74299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MX" sz="3000" b="1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https://www.hackster.io/Hulkco/projects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03"/>
          <a:stretch/>
        </p:blipFill>
        <p:spPr>
          <a:xfrm>
            <a:off x="50800" y="1730829"/>
            <a:ext cx="5803900" cy="507928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97"/>
          <a:stretch/>
        </p:blipFill>
        <p:spPr>
          <a:xfrm>
            <a:off x="6400800" y="1730829"/>
            <a:ext cx="5740400" cy="374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237675" y="1932118"/>
            <a:ext cx="12429674" cy="2387600"/>
          </a:xfrm>
        </p:spPr>
        <p:txBody>
          <a:bodyPr>
            <a:noAutofit/>
          </a:bodyPr>
          <a:lstStyle/>
          <a:p>
            <a:r>
              <a:rPr lang="es-MX" sz="16200" dirty="0" smtClean="0">
                <a:solidFill>
                  <a:schemeClr val="accent5"/>
                </a:solidFill>
                <a:latin typeface="Fredericka the Great" panose="02000000000000000000" pitchFamily="2" charset="0"/>
              </a:rPr>
              <a:t>¿</a:t>
            </a:r>
            <a:r>
              <a:rPr lang="es-MX" sz="16200" dirty="0" smtClean="0">
                <a:solidFill>
                  <a:schemeClr val="tx2"/>
                </a:solidFill>
                <a:latin typeface="Fredericka the Great" panose="02000000000000000000" pitchFamily="2" charset="0"/>
              </a:rPr>
              <a:t>P</a:t>
            </a:r>
            <a:r>
              <a:rPr lang="es-MX" sz="16200" dirty="0" smtClean="0">
                <a:solidFill>
                  <a:schemeClr val="accent2"/>
                </a:solidFill>
                <a:latin typeface="Fredericka the Great" panose="02000000000000000000" pitchFamily="2" charset="0"/>
              </a:rPr>
              <a:t>r</a:t>
            </a:r>
            <a:r>
              <a:rPr lang="es-MX" sz="16200" dirty="0" smtClean="0">
                <a:solidFill>
                  <a:srgbClr val="6D2AF4"/>
                </a:solidFill>
                <a:latin typeface="Fredericka the Great" panose="02000000000000000000" pitchFamily="2" charset="0"/>
              </a:rPr>
              <a:t>e</a:t>
            </a:r>
            <a:r>
              <a:rPr lang="es-MX" sz="16200" dirty="0" smtClean="0">
                <a:solidFill>
                  <a:schemeClr val="accent4"/>
                </a:solidFill>
                <a:latin typeface="Fredericka the Great" panose="02000000000000000000" pitchFamily="2" charset="0"/>
              </a:rPr>
              <a:t>g</a:t>
            </a:r>
            <a:r>
              <a:rPr lang="es-MX" sz="16200" dirty="0" smtClean="0">
                <a:solidFill>
                  <a:srgbClr val="FF0000"/>
                </a:solidFill>
                <a:latin typeface="Fredericka the Great" panose="02000000000000000000" pitchFamily="2" charset="0"/>
              </a:rPr>
              <a:t>u</a:t>
            </a:r>
            <a:r>
              <a:rPr lang="es-MX" sz="16200" dirty="0" smtClean="0">
                <a:solidFill>
                  <a:srgbClr val="00B050"/>
                </a:solidFill>
                <a:latin typeface="Fredericka the Great" panose="02000000000000000000" pitchFamily="2" charset="0"/>
              </a:rPr>
              <a:t>n</a:t>
            </a:r>
            <a:r>
              <a:rPr lang="es-MX" sz="16200" dirty="0" smtClean="0">
                <a:solidFill>
                  <a:srgbClr val="00B0F0"/>
                </a:solidFill>
                <a:latin typeface="Fredericka the Great" panose="02000000000000000000" pitchFamily="2" charset="0"/>
              </a:rPr>
              <a:t>t</a:t>
            </a:r>
            <a:r>
              <a:rPr lang="es-MX" sz="16200" dirty="0" smtClean="0">
                <a:solidFill>
                  <a:srgbClr val="7030A0"/>
                </a:solidFill>
                <a:latin typeface="Fredericka the Great" panose="02000000000000000000" pitchFamily="2" charset="0"/>
              </a:rPr>
              <a:t>a</a:t>
            </a:r>
            <a:r>
              <a:rPr lang="es-MX" sz="16200" dirty="0" smtClean="0">
                <a:solidFill>
                  <a:srgbClr val="0000FF"/>
                </a:solidFill>
                <a:latin typeface="Fredericka the Great" panose="02000000000000000000" pitchFamily="2" charset="0"/>
              </a:rPr>
              <a:t>s</a:t>
            </a:r>
            <a:r>
              <a:rPr lang="es-MX" sz="16200" dirty="0" smtClean="0">
                <a:solidFill>
                  <a:srgbClr val="00FF00"/>
                </a:solidFill>
                <a:latin typeface="Fredericka the Great" panose="02000000000000000000" pitchFamily="2" charset="0"/>
              </a:rPr>
              <a:t>?</a:t>
            </a:r>
            <a:endParaRPr lang="es-MX" sz="16200" dirty="0">
              <a:solidFill>
                <a:srgbClr val="0000FF"/>
              </a:solidFill>
              <a:latin typeface="Fredericka the Grea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81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48774" y="27118"/>
            <a:ext cx="12429674" cy="3058354"/>
          </a:xfrm>
        </p:spPr>
        <p:txBody>
          <a:bodyPr>
            <a:noAutofit/>
          </a:bodyPr>
          <a:lstStyle/>
          <a:p>
            <a:r>
              <a:rPr lang="es-MX" sz="23300" dirty="0" smtClean="0">
                <a:solidFill>
                  <a:schemeClr val="accent5"/>
                </a:solidFill>
                <a:latin typeface="Fredericka the Great" panose="02000000000000000000" pitchFamily="2" charset="0"/>
              </a:rPr>
              <a:t>¡</a:t>
            </a:r>
            <a:r>
              <a:rPr lang="es-MX" sz="23300" dirty="0" smtClean="0">
                <a:solidFill>
                  <a:schemeClr val="tx2"/>
                </a:solidFill>
                <a:latin typeface="Fredericka the Great" panose="02000000000000000000" pitchFamily="2" charset="0"/>
              </a:rPr>
              <a:t>G</a:t>
            </a:r>
            <a:r>
              <a:rPr lang="es-MX" sz="23300" dirty="0" smtClean="0">
                <a:solidFill>
                  <a:schemeClr val="accent2"/>
                </a:solidFill>
                <a:latin typeface="Fredericka the Great" panose="02000000000000000000" pitchFamily="2" charset="0"/>
              </a:rPr>
              <a:t>r</a:t>
            </a:r>
            <a:r>
              <a:rPr lang="es-MX" sz="23300" dirty="0" smtClean="0">
                <a:solidFill>
                  <a:srgbClr val="6D2AF4"/>
                </a:solidFill>
                <a:latin typeface="Fredericka the Great" panose="02000000000000000000" pitchFamily="2" charset="0"/>
              </a:rPr>
              <a:t>a</a:t>
            </a:r>
            <a:r>
              <a:rPr lang="es-MX" sz="23300" dirty="0" smtClean="0">
                <a:solidFill>
                  <a:schemeClr val="accent4"/>
                </a:solidFill>
                <a:latin typeface="Fredericka the Great" panose="02000000000000000000" pitchFamily="2" charset="0"/>
              </a:rPr>
              <a:t>c</a:t>
            </a:r>
            <a:r>
              <a:rPr lang="es-MX" sz="23300" dirty="0" smtClean="0">
                <a:solidFill>
                  <a:srgbClr val="FF0000"/>
                </a:solidFill>
                <a:latin typeface="Fredericka the Great" panose="02000000000000000000" pitchFamily="2" charset="0"/>
              </a:rPr>
              <a:t>i</a:t>
            </a:r>
            <a:r>
              <a:rPr lang="es-MX" sz="23300" dirty="0" smtClean="0">
                <a:solidFill>
                  <a:srgbClr val="00B050"/>
                </a:solidFill>
                <a:latin typeface="Fredericka the Great" panose="02000000000000000000" pitchFamily="2" charset="0"/>
              </a:rPr>
              <a:t>a</a:t>
            </a:r>
            <a:r>
              <a:rPr lang="es-MX" sz="23300" dirty="0" smtClean="0">
                <a:solidFill>
                  <a:srgbClr val="00B0F0"/>
                </a:solidFill>
                <a:latin typeface="Fredericka the Great" panose="02000000000000000000" pitchFamily="2" charset="0"/>
              </a:rPr>
              <a:t>s</a:t>
            </a:r>
            <a:r>
              <a:rPr lang="es-MX" sz="23300" dirty="0" smtClean="0">
                <a:solidFill>
                  <a:srgbClr val="00FF00"/>
                </a:solidFill>
                <a:latin typeface="Fredericka the Great" panose="02000000000000000000" pitchFamily="2" charset="0"/>
              </a:rPr>
              <a:t>!</a:t>
            </a:r>
            <a:endParaRPr lang="es-MX" sz="23300" dirty="0">
              <a:solidFill>
                <a:srgbClr val="0000FF"/>
              </a:solidFill>
              <a:latin typeface="Fredericka the Great" panose="02000000000000000000" pitchFamily="2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762000" y="4178300"/>
            <a:ext cx="6756400" cy="2679700"/>
          </a:xfrm>
        </p:spPr>
        <p:txBody>
          <a:bodyPr>
            <a:noAutofit/>
          </a:bodyPr>
          <a:lstStyle/>
          <a:p>
            <a:r>
              <a:rPr lang="es-MX" sz="5400" dirty="0" smtClean="0">
                <a:solidFill>
                  <a:schemeClr val="accent1">
                    <a:lumMod val="75000"/>
                  </a:schemeClr>
                </a:solidFill>
                <a:latin typeface="Chewy" panose="02000000000000000000" pitchFamily="2" charset="0"/>
              </a:rPr>
              <a:t>Gustavo Reynaga</a:t>
            </a:r>
          </a:p>
          <a:p>
            <a:r>
              <a:rPr lang="es-MX" sz="5400" dirty="0" smtClean="0">
                <a:solidFill>
                  <a:schemeClr val="accent1">
                    <a:lumMod val="75000"/>
                  </a:schemeClr>
                </a:solidFill>
                <a:latin typeface="Chewy" panose="02000000000000000000" pitchFamily="2" charset="0"/>
              </a:rPr>
              <a:t>@</a:t>
            </a:r>
            <a:r>
              <a:rPr lang="es-MX" sz="5400" dirty="0" err="1" smtClean="0">
                <a:solidFill>
                  <a:schemeClr val="accent1">
                    <a:lumMod val="75000"/>
                  </a:schemeClr>
                </a:solidFill>
                <a:latin typeface="Chewy" panose="02000000000000000000" pitchFamily="2" charset="0"/>
              </a:rPr>
              <a:t>gsreynaga</a:t>
            </a:r>
            <a:endParaRPr lang="es-MX" sz="5400" dirty="0" smtClean="0">
              <a:solidFill>
                <a:schemeClr val="accent1">
                  <a:lumMod val="75000"/>
                </a:schemeClr>
              </a:solidFill>
              <a:latin typeface="Chewy" panose="02000000000000000000" pitchFamily="2" charset="0"/>
            </a:endParaRPr>
          </a:p>
          <a:p>
            <a:r>
              <a:rPr lang="es-MX" sz="5400" dirty="0" smtClean="0">
                <a:solidFill>
                  <a:schemeClr val="accent1">
                    <a:lumMod val="75000"/>
                  </a:schemeClr>
                </a:solidFill>
                <a:latin typeface="Chewy" panose="02000000000000000000" pitchFamily="2" charset="0"/>
              </a:rPr>
              <a:t>greynaga@outlook.com</a:t>
            </a:r>
            <a:endParaRPr lang="es-MX" sz="5400" dirty="0">
              <a:solidFill>
                <a:schemeClr val="accent1">
                  <a:lumMod val="75000"/>
                </a:schemeClr>
              </a:solidFill>
              <a:latin typeface="Chewy" panose="02000000000000000000" pitchFamily="2" charset="0"/>
            </a:endParaRPr>
          </a:p>
        </p:txBody>
      </p:sp>
      <p:pic>
        <p:nvPicPr>
          <p:cNvPr id="2050" name="Picture 2" descr="La imagen puede contener: Gustavo Reynaga, rayas, selfie y primer plan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398" y="2879724"/>
            <a:ext cx="3660776" cy="3660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Jalisco Talent Land 20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2768600"/>
            <a:ext cx="372427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29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3270" y="25758"/>
            <a:ext cx="5710881" cy="1325563"/>
          </a:xfrm>
        </p:spPr>
        <p:txBody>
          <a:bodyPr>
            <a:normAutofit fontScale="90000"/>
          </a:bodyPr>
          <a:lstStyle/>
          <a:p>
            <a:r>
              <a:rPr lang="es-MX" sz="9600" dirty="0" smtClean="0">
                <a:solidFill>
                  <a:schemeClr val="tx2"/>
                </a:solidFill>
                <a:latin typeface="Fredericka the Great" panose="02000000000000000000" pitchFamily="2" charset="0"/>
              </a:rPr>
              <a:t>Q</a:t>
            </a:r>
            <a:r>
              <a:rPr lang="es-MX" sz="9600" dirty="0" smtClean="0">
                <a:solidFill>
                  <a:schemeClr val="accent2"/>
                </a:solidFill>
                <a:latin typeface="Fredericka the Great" panose="02000000000000000000" pitchFamily="2" charset="0"/>
              </a:rPr>
              <a:t>uien</a:t>
            </a:r>
            <a:r>
              <a:rPr lang="es-MX" sz="9600" dirty="0" smtClean="0">
                <a:latin typeface="Fredericka the Great" panose="02000000000000000000" pitchFamily="2" charset="0"/>
              </a:rPr>
              <a:t> </a:t>
            </a:r>
            <a:r>
              <a:rPr lang="es-MX" sz="9600" dirty="0" smtClean="0">
                <a:solidFill>
                  <a:srgbClr val="00B050"/>
                </a:solidFill>
                <a:latin typeface="Fredericka the Great" panose="02000000000000000000" pitchFamily="2" charset="0"/>
              </a:rPr>
              <a:t>s</a:t>
            </a:r>
            <a:r>
              <a:rPr lang="es-MX" sz="9600" dirty="0" smtClean="0">
                <a:solidFill>
                  <a:srgbClr val="FF0000"/>
                </a:solidFill>
                <a:latin typeface="Fredericka the Great" panose="02000000000000000000" pitchFamily="2" charset="0"/>
              </a:rPr>
              <a:t>oy</a:t>
            </a:r>
            <a:r>
              <a:rPr lang="es-MX" sz="9600" dirty="0" smtClean="0">
                <a:solidFill>
                  <a:srgbClr val="0000FF"/>
                </a:solidFill>
                <a:latin typeface="Fredericka the Great" panose="02000000000000000000" pitchFamily="2" charset="0"/>
              </a:rPr>
              <a:t>.</a:t>
            </a:r>
            <a:endParaRPr lang="es-MX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s-MX" dirty="0" smtClean="0">
                <a:solidFill>
                  <a:schemeClr val="accent5"/>
                </a:solidFill>
                <a:latin typeface="Permanent Marker" panose="02000000000000000000" pitchFamily="2" charset="0"/>
              </a:rPr>
              <a:t>Gustavo Salvador Reynaga Aguilar..</a:t>
            </a:r>
          </a:p>
          <a:p>
            <a:r>
              <a:rPr lang="es-MX" dirty="0" smtClean="0">
                <a:solidFill>
                  <a:schemeClr val="accent5"/>
                </a:solidFill>
                <a:latin typeface="Permanent Marker" panose="02000000000000000000" pitchFamily="2" charset="0"/>
              </a:rPr>
              <a:t>Maestría en Educación.</a:t>
            </a:r>
          </a:p>
          <a:p>
            <a:r>
              <a:rPr lang="es-MX" dirty="0" smtClean="0">
                <a:solidFill>
                  <a:schemeClr val="accent5"/>
                </a:solidFill>
                <a:latin typeface="Permanent Marker" panose="02000000000000000000" pitchFamily="2" charset="0"/>
              </a:rPr>
              <a:t>Instructor de Ofimática en CECATI 132.</a:t>
            </a:r>
          </a:p>
          <a:p>
            <a:r>
              <a:rPr lang="es-MX" dirty="0" smtClean="0">
                <a:solidFill>
                  <a:schemeClr val="accent5"/>
                </a:solidFill>
                <a:latin typeface="Permanent Marker" panose="02000000000000000000" pitchFamily="2" charset="0"/>
              </a:rPr>
              <a:t>22 años de experiencia como docente.</a:t>
            </a:r>
          </a:p>
          <a:p>
            <a:r>
              <a:rPr lang="es-MX" dirty="0" smtClean="0">
                <a:solidFill>
                  <a:schemeClr val="accent5"/>
                </a:solidFill>
                <a:latin typeface="Permanent Marker" panose="02000000000000000000" pitchFamily="2" charset="0"/>
              </a:rPr>
              <a:t>Redes, Solaris, Linux, servidores.</a:t>
            </a:r>
          </a:p>
          <a:p>
            <a:r>
              <a:rPr lang="es-MX" dirty="0" smtClean="0">
                <a:solidFill>
                  <a:schemeClr val="accent5"/>
                </a:solidFill>
                <a:latin typeface="Permanent Marker" panose="02000000000000000000" pitchFamily="2" charset="0"/>
              </a:rPr>
              <a:t>Mazatlán, Sinaloa.</a:t>
            </a:r>
          </a:p>
          <a:p>
            <a:endParaRPr lang="es-MX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356" y="42234"/>
            <a:ext cx="3755410" cy="37554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6" name="Picture 2" descr="https://www.mexicodesconocido.com.mx/sites/default/files/styles/adaptive/public/fichas-destino/22_cosas_que_hacer_mazatlan_valentinos_b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704" y="4574146"/>
            <a:ext cx="6525296" cy="22838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02586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sz="9600" dirty="0" smtClean="0">
                <a:solidFill>
                  <a:schemeClr val="accent4"/>
                </a:solidFill>
                <a:latin typeface="Fredericka the Great" panose="02000000000000000000" pitchFamily="2" charset="0"/>
              </a:rPr>
              <a:t>E</a:t>
            </a:r>
            <a:r>
              <a:rPr lang="es-MX" sz="9600" dirty="0" smtClean="0">
                <a:solidFill>
                  <a:srgbClr val="FF0000"/>
                </a:solidFill>
                <a:latin typeface="Fredericka the Great" panose="02000000000000000000" pitchFamily="2" charset="0"/>
              </a:rPr>
              <a:t>l </a:t>
            </a:r>
            <a:r>
              <a:rPr lang="es-MX" sz="9600" dirty="0" smtClean="0">
                <a:solidFill>
                  <a:srgbClr val="00B050"/>
                </a:solidFill>
                <a:latin typeface="Fredericka the Great" panose="02000000000000000000" pitchFamily="2" charset="0"/>
              </a:rPr>
              <a:t>i</a:t>
            </a:r>
            <a:r>
              <a:rPr lang="es-MX" sz="9600" dirty="0" smtClean="0">
                <a:solidFill>
                  <a:srgbClr val="00B0F0"/>
                </a:solidFill>
                <a:latin typeface="Fredericka the Great" panose="02000000000000000000" pitchFamily="2" charset="0"/>
              </a:rPr>
              <a:t>nicio.</a:t>
            </a:r>
            <a:endParaRPr lang="es-MX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923" y="1952113"/>
            <a:ext cx="4562877" cy="45081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597794" y="2030536"/>
            <a:ext cx="595755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4000" dirty="0" smtClean="0">
                <a:solidFill>
                  <a:schemeClr val="accent5"/>
                </a:solidFill>
                <a:latin typeface="Permanent Marker" panose="02000000000000000000" pitchFamily="2" charset="0"/>
              </a:rPr>
              <a:t>Semana Santa de 2015</a:t>
            </a:r>
          </a:p>
          <a:p>
            <a:pPr marL="0" indent="0">
              <a:buNone/>
            </a:pPr>
            <a:r>
              <a:rPr lang="es-MX" sz="4000" dirty="0" smtClean="0">
                <a:solidFill>
                  <a:schemeClr val="accent5"/>
                </a:solidFill>
                <a:latin typeface="Permanent Marker" panose="02000000000000000000" pitchFamily="2" charset="0"/>
              </a:rPr>
              <a:t>30 marzo – 10 Abril</a:t>
            </a:r>
          </a:p>
          <a:p>
            <a:pPr marL="0" indent="0">
              <a:buNone/>
            </a:pPr>
            <a:endParaRPr lang="es-MX" sz="4000" dirty="0">
              <a:solidFill>
                <a:schemeClr val="accent5"/>
              </a:solidFill>
              <a:latin typeface="Permanent Marker" panose="02000000000000000000" pitchFamily="2" charset="0"/>
            </a:endParaRPr>
          </a:p>
          <a:p>
            <a:r>
              <a:rPr lang="es-MX" sz="4000" dirty="0" err="1" smtClean="0">
                <a:solidFill>
                  <a:srgbClr val="FF0000"/>
                </a:solidFill>
                <a:latin typeface="Permanent Marker" panose="02000000000000000000" pitchFamily="2" charset="0"/>
              </a:rPr>
              <a:t>Arduino</a:t>
            </a:r>
            <a:endParaRPr lang="es-MX" sz="4000" dirty="0" smtClean="0">
              <a:solidFill>
                <a:srgbClr val="FF0000"/>
              </a:solidFill>
              <a:latin typeface="Permanent Marker" panose="02000000000000000000" pitchFamily="2" charset="0"/>
            </a:endParaRPr>
          </a:p>
          <a:p>
            <a:r>
              <a:rPr lang="es-MX" sz="4000" dirty="0" err="1" smtClean="0">
                <a:solidFill>
                  <a:srgbClr val="FF0000"/>
                </a:solidFill>
                <a:latin typeface="Permanent Marker" panose="02000000000000000000" pitchFamily="2" charset="0"/>
              </a:rPr>
              <a:t>Raspberry</a:t>
            </a:r>
            <a:r>
              <a:rPr lang="es-MX" sz="4000" dirty="0" smtClean="0">
                <a:solidFill>
                  <a:srgbClr val="FF0000"/>
                </a:solidFill>
                <a:latin typeface="Permanent Marker" panose="02000000000000000000" pitchFamily="2" charset="0"/>
              </a:rPr>
              <a:t> Pi</a:t>
            </a:r>
            <a:endParaRPr lang="es-MX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36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s3.amazonaws.com/ksr/assets/000/839/277/ed8e45bf086a57a613e7e9194eeb1742_large.png?137683924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9" r="16218"/>
          <a:stretch/>
        </p:blipFill>
        <p:spPr bwMode="auto">
          <a:xfrm>
            <a:off x="4602543" y="2858998"/>
            <a:ext cx="3017149" cy="158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3404" y="167413"/>
            <a:ext cx="11203546" cy="1325563"/>
          </a:xfrm>
        </p:spPr>
        <p:txBody>
          <a:bodyPr>
            <a:normAutofit fontScale="90000"/>
          </a:bodyPr>
          <a:lstStyle/>
          <a:p>
            <a:r>
              <a:rPr lang="es-MX" sz="9600" dirty="0" smtClean="0">
                <a:solidFill>
                  <a:srgbClr val="00B050"/>
                </a:solidFill>
                <a:latin typeface="Fredericka the Great" panose="02000000000000000000" pitchFamily="2" charset="0"/>
              </a:rPr>
              <a:t>P</a:t>
            </a:r>
            <a:r>
              <a:rPr lang="es-MX" sz="9600" dirty="0" smtClean="0">
                <a:solidFill>
                  <a:srgbClr val="FF0000"/>
                </a:solidFill>
                <a:latin typeface="Fredericka the Great" panose="02000000000000000000" pitchFamily="2" charset="0"/>
              </a:rPr>
              <a:t>lataforma </a:t>
            </a:r>
            <a:r>
              <a:rPr lang="es-MX" sz="9600" dirty="0" smtClean="0">
                <a:latin typeface="Fredericka the Great" panose="02000000000000000000" pitchFamily="2" charset="0"/>
              </a:rPr>
              <a:t> </a:t>
            </a:r>
            <a:r>
              <a:rPr lang="es-MX" sz="9600" dirty="0" err="1" smtClean="0">
                <a:solidFill>
                  <a:srgbClr val="00B050"/>
                </a:solidFill>
                <a:latin typeface="Fredericka the Great" panose="02000000000000000000" pitchFamily="2" charset="0"/>
              </a:rPr>
              <a:t>A</a:t>
            </a:r>
            <a:r>
              <a:rPr lang="es-MX" sz="9600" dirty="0" err="1" smtClean="0">
                <a:solidFill>
                  <a:srgbClr val="FF0000"/>
                </a:solidFill>
                <a:latin typeface="Fredericka the Great" panose="02000000000000000000" pitchFamily="2" charset="0"/>
              </a:rPr>
              <a:t>rduino</a:t>
            </a:r>
            <a:r>
              <a:rPr lang="es-MX" sz="9600" dirty="0" smtClean="0">
                <a:solidFill>
                  <a:srgbClr val="FF0000"/>
                </a:solidFill>
                <a:latin typeface="Fredericka the Great" panose="02000000000000000000" pitchFamily="2" charset="0"/>
              </a:rPr>
              <a:t>.</a:t>
            </a:r>
            <a:endParaRPr lang="es-MX" dirty="0"/>
          </a:p>
        </p:txBody>
      </p:sp>
      <p:pic>
        <p:nvPicPr>
          <p:cNvPr id="2050" name="Picture 2" descr="https://store-cdn.arduino.cc/usa/catalog/product/cache/1/image/500x375/f8876a31b63532bbba4e781c30024a0a/a/0/a000066_front_1_1_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3" t="6014" r="4849" b="6579"/>
          <a:stretch/>
        </p:blipFill>
        <p:spPr bwMode="auto">
          <a:xfrm>
            <a:off x="7597212" y="1966101"/>
            <a:ext cx="4594788" cy="330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upload.wikimedia.org/wikipedia/commons/a/a1/Arduino_IDE_-_Blink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6" t="5336" r="7476" b="13398"/>
          <a:stretch/>
        </p:blipFill>
        <p:spPr bwMode="auto">
          <a:xfrm>
            <a:off x="30235" y="1966101"/>
            <a:ext cx="4572308" cy="365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contenido 2"/>
          <p:cNvSpPr>
            <a:spLocks noGrp="1"/>
          </p:cNvSpPr>
          <p:nvPr>
            <p:ph idx="1"/>
          </p:nvPr>
        </p:nvSpPr>
        <p:spPr>
          <a:xfrm>
            <a:off x="2541884" y="1269914"/>
            <a:ext cx="7763650" cy="696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4000" dirty="0" smtClean="0">
                <a:solidFill>
                  <a:srgbClr val="003399"/>
                </a:solidFill>
                <a:latin typeface="Permanent Marker" panose="02000000000000000000" pitchFamily="2" charset="0"/>
              </a:rPr>
              <a:t>Hardware y Software Abierto</a:t>
            </a:r>
            <a:endParaRPr lang="es-MX" sz="4000" dirty="0">
              <a:solidFill>
                <a:srgbClr val="00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63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7482625" cy="1325563"/>
          </a:xfrm>
        </p:spPr>
        <p:txBody>
          <a:bodyPr>
            <a:noAutofit/>
          </a:bodyPr>
          <a:lstStyle/>
          <a:p>
            <a:r>
              <a:rPr lang="es-MX" sz="8000" dirty="0" smtClean="0">
                <a:solidFill>
                  <a:schemeClr val="accent4"/>
                </a:solidFill>
                <a:latin typeface="Fredericka the Great" panose="02000000000000000000" pitchFamily="2" charset="0"/>
              </a:rPr>
              <a:t>E</a:t>
            </a:r>
            <a:r>
              <a:rPr lang="es-MX" sz="8000" dirty="0" smtClean="0">
                <a:solidFill>
                  <a:srgbClr val="FF0000"/>
                </a:solidFill>
                <a:latin typeface="Fredericka the Great" panose="02000000000000000000" pitchFamily="2" charset="0"/>
              </a:rPr>
              <a:t>vangelización</a:t>
            </a:r>
            <a:r>
              <a:rPr lang="es-MX" sz="8000" dirty="0" smtClean="0">
                <a:solidFill>
                  <a:schemeClr val="accent4">
                    <a:lumMod val="75000"/>
                  </a:schemeClr>
                </a:solidFill>
                <a:latin typeface="Fredericka the Great" panose="02000000000000000000" pitchFamily="2" charset="0"/>
              </a:rPr>
              <a:t>.</a:t>
            </a:r>
            <a:endParaRPr lang="es-MX" sz="80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86" y="1610530"/>
            <a:ext cx="5821391" cy="418496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982" y="354800"/>
            <a:ext cx="3232159" cy="22778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507" y="2787168"/>
            <a:ext cx="1729186" cy="16535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0" r="22183"/>
          <a:stretch/>
        </p:blipFill>
        <p:spPr>
          <a:xfrm>
            <a:off x="8545860" y="2792180"/>
            <a:ext cx="1561967" cy="16485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201" y="2787168"/>
            <a:ext cx="1932701" cy="16535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7" r="22457"/>
          <a:stretch/>
        </p:blipFill>
        <p:spPr>
          <a:xfrm>
            <a:off x="6582032" y="4745498"/>
            <a:ext cx="1749148" cy="17508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3" t="551" r="14749" b="-551"/>
          <a:stretch/>
        </p:blipFill>
        <p:spPr>
          <a:xfrm>
            <a:off x="8421903" y="4745498"/>
            <a:ext cx="1772318" cy="17873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7" r="20965"/>
          <a:stretch/>
        </p:blipFill>
        <p:spPr>
          <a:xfrm>
            <a:off x="10294506" y="4745499"/>
            <a:ext cx="1782164" cy="17873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1847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qph.fs.quoracdn.net/main-qimg-79c55f549df94e096df0a3fe7356ba4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20" y="1297514"/>
            <a:ext cx="4208758" cy="115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Marcador de contenido 2"/>
          <p:cNvSpPr>
            <a:spLocks noGrp="1"/>
          </p:cNvSpPr>
          <p:nvPr>
            <p:ph idx="1"/>
          </p:nvPr>
        </p:nvSpPr>
        <p:spPr>
          <a:xfrm>
            <a:off x="1278149" y="2456585"/>
            <a:ext cx="3176336" cy="696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3600" dirty="0" err="1" smtClean="0">
                <a:solidFill>
                  <a:srgbClr val="003399"/>
                </a:solidFill>
                <a:latin typeface="Permanent Marker" panose="02000000000000000000" pitchFamily="2" charset="0"/>
              </a:rPr>
              <a:t>Ambassador</a:t>
            </a:r>
            <a:r>
              <a:rPr lang="es-MX" sz="3600" dirty="0" smtClean="0">
                <a:solidFill>
                  <a:srgbClr val="003399"/>
                </a:solidFill>
                <a:latin typeface="Permanent Marker" panose="02000000000000000000" pitchFamily="2" charset="0"/>
              </a:rPr>
              <a:t> </a:t>
            </a:r>
            <a:endParaRPr lang="es-MX" sz="3600" dirty="0">
              <a:solidFill>
                <a:srgbClr val="003399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" t="34366" r="24835"/>
          <a:stretch/>
        </p:blipFill>
        <p:spPr>
          <a:xfrm>
            <a:off x="154547" y="3152774"/>
            <a:ext cx="5306095" cy="35323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424" y="2170759"/>
            <a:ext cx="2773251" cy="20799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424" y="4605179"/>
            <a:ext cx="2773251" cy="20799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327" y="2170759"/>
            <a:ext cx="2756525" cy="20673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327" y="4605179"/>
            <a:ext cx="2760372" cy="20702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Título 1"/>
          <p:cNvSpPr txBox="1">
            <a:spLocks/>
          </p:cNvSpPr>
          <p:nvPr/>
        </p:nvSpPr>
        <p:spPr>
          <a:xfrm>
            <a:off x="0" y="0"/>
            <a:ext cx="74826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8000" smtClean="0">
                <a:solidFill>
                  <a:schemeClr val="accent4"/>
                </a:solidFill>
                <a:latin typeface="Fredericka the Great" panose="02000000000000000000" pitchFamily="2" charset="0"/>
              </a:rPr>
              <a:t>E</a:t>
            </a:r>
            <a:r>
              <a:rPr lang="es-MX" sz="8000" smtClean="0">
                <a:solidFill>
                  <a:srgbClr val="FF0000"/>
                </a:solidFill>
                <a:latin typeface="Fredericka the Great" panose="02000000000000000000" pitchFamily="2" charset="0"/>
              </a:rPr>
              <a:t>vangelización</a:t>
            </a:r>
            <a:r>
              <a:rPr lang="es-MX" sz="8000" smtClean="0">
                <a:solidFill>
                  <a:schemeClr val="accent4">
                    <a:lumMod val="75000"/>
                  </a:schemeClr>
                </a:solidFill>
                <a:latin typeface="Fredericka the Great" panose="02000000000000000000" pitchFamily="2" charset="0"/>
              </a:rPr>
              <a:t>.</a:t>
            </a:r>
            <a:endParaRPr lang="es-MX" sz="8000" dirty="0"/>
          </a:p>
        </p:txBody>
      </p:sp>
    </p:spTree>
    <p:extLst>
      <p:ext uri="{BB962C8B-B14F-4D97-AF65-F5344CB8AC3E}">
        <p14:creationId xmlns:p14="http://schemas.microsoft.com/office/powerpoint/2010/main" val="236569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3270" y="25758"/>
            <a:ext cx="10949682" cy="1325563"/>
          </a:xfrm>
        </p:spPr>
        <p:txBody>
          <a:bodyPr>
            <a:normAutofit fontScale="90000"/>
          </a:bodyPr>
          <a:lstStyle/>
          <a:p>
            <a:r>
              <a:rPr lang="es-MX" sz="9600" dirty="0" smtClean="0">
                <a:solidFill>
                  <a:schemeClr val="tx2"/>
                </a:solidFill>
                <a:latin typeface="Fredericka the Great" panose="02000000000000000000" pitchFamily="2" charset="0"/>
              </a:rPr>
              <a:t>D</a:t>
            </a:r>
            <a:r>
              <a:rPr lang="es-MX" sz="9600" dirty="0" smtClean="0">
                <a:solidFill>
                  <a:schemeClr val="accent2"/>
                </a:solidFill>
                <a:latin typeface="Fredericka the Great" panose="02000000000000000000" pitchFamily="2" charset="0"/>
              </a:rPr>
              <a:t>iseño</a:t>
            </a:r>
            <a:r>
              <a:rPr lang="es-MX" sz="9600" dirty="0" smtClean="0">
                <a:latin typeface="Fredericka the Great" panose="02000000000000000000" pitchFamily="2" charset="0"/>
              </a:rPr>
              <a:t> </a:t>
            </a:r>
            <a:r>
              <a:rPr lang="es-MX" sz="9600" dirty="0" smtClean="0">
                <a:solidFill>
                  <a:srgbClr val="00B050"/>
                </a:solidFill>
                <a:latin typeface="Fredericka the Great" panose="02000000000000000000" pitchFamily="2" charset="0"/>
              </a:rPr>
              <a:t>de </a:t>
            </a:r>
            <a:r>
              <a:rPr lang="es-MX" sz="9600" dirty="0" err="1" smtClean="0">
                <a:solidFill>
                  <a:srgbClr val="FF0000"/>
                </a:solidFill>
                <a:latin typeface="Fredericka the Great" panose="02000000000000000000" pitchFamily="2" charset="0"/>
              </a:rPr>
              <a:t>PCBs</a:t>
            </a:r>
            <a:r>
              <a:rPr lang="es-MX" sz="9600" dirty="0" smtClean="0">
                <a:solidFill>
                  <a:srgbClr val="0000FF"/>
                </a:solidFill>
                <a:latin typeface="Fredericka the Great" panose="02000000000000000000" pitchFamily="2" charset="0"/>
              </a:rPr>
              <a:t>.</a:t>
            </a:r>
            <a:endParaRPr lang="es-MX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2201504" y="-846620"/>
            <a:ext cx="6773214" cy="544088"/>
          </a:xfrm>
        </p:spPr>
        <p:txBody>
          <a:bodyPr/>
          <a:lstStyle/>
          <a:p>
            <a:r>
              <a:rPr lang="es-MX" dirty="0" smtClean="0">
                <a:solidFill>
                  <a:schemeClr val="accent5"/>
                </a:solidFill>
                <a:latin typeface="Permanent Marker" panose="02000000000000000000" pitchFamily="2" charset="0"/>
              </a:rPr>
              <a:t>Gustavo Salvador Reynaga Aguilar..</a:t>
            </a:r>
          </a:p>
        </p:txBody>
      </p:sp>
      <p:pic>
        <p:nvPicPr>
          <p:cNvPr id="5122" name="Picture 2" descr="https://raw.githubusercontent.com/hulkco/MazBasica/master/Hardware/Prototype-Prototipo/Photos-Fotos/front-frent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39" y="1560691"/>
            <a:ext cx="2948986" cy="185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raw.githubusercontent.com/hulkco/MazBasica/master/Hardware/Prototype-Prototipo/Photos-Fotos/back-revers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0" y="3750871"/>
            <a:ext cx="2948986" cy="206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raw.githubusercontent.com/hulkco/MazBasica/master/Hardware/V1.0-Photos-Fotos/Board_Only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299" y="1560691"/>
            <a:ext cx="2469613" cy="185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raw.githubusercontent.com/hulkco/MazBasica/master/Hardware/V1.0-Photos-Fotos/Shield_00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502" y="1560691"/>
            <a:ext cx="2451414" cy="183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raw.githubusercontent.com/hulkco/MazBasica/master/Hardware/V1.0-Photos-Fotos/Shield_00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071" y="3751374"/>
            <a:ext cx="2750045" cy="206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www.element14.com/community/community/image/2210/2.png?01AD=3ZHkHTRJyLig1JSn_l05KD7zEAtNrQ2EatmB9NgnhsSGBaXTza1E32g&amp;01RI=4AF8C72F861C6AA&amp;01NA=n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157" y="4343833"/>
            <a:ext cx="1383588" cy="138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https://www.eurocircuits.hu/wp-content/uploads/blog/eurocircuits-integrates-eagle-cad-software/eagle-logo-text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937" y="1425614"/>
            <a:ext cx="1555808" cy="210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24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3270" y="25758"/>
            <a:ext cx="10949682" cy="1325563"/>
          </a:xfrm>
        </p:spPr>
        <p:txBody>
          <a:bodyPr>
            <a:normAutofit fontScale="90000"/>
          </a:bodyPr>
          <a:lstStyle/>
          <a:p>
            <a:r>
              <a:rPr lang="es-MX" sz="9600" dirty="0" smtClean="0">
                <a:solidFill>
                  <a:schemeClr val="tx2"/>
                </a:solidFill>
                <a:latin typeface="Fredericka the Great" panose="02000000000000000000" pitchFamily="2" charset="0"/>
              </a:rPr>
              <a:t>D</a:t>
            </a:r>
            <a:r>
              <a:rPr lang="es-MX" sz="9600" dirty="0" smtClean="0">
                <a:solidFill>
                  <a:schemeClr val="accent2"/>
                </a:solidFill>
                <a:latin typeface="Fredericka the Great" panose="02000000000000000000" pitchFamily="2" charset="0"/>
              </a:rPr>
              <a:t>iseño</a:t>
            </a:r>
            <a:r>
              <a:rPr lang="es-MX" sz="9600" dirty="0" smtClean="0">
                <a:latin typeface="Fredericka the Great" panose="02000000000000000000" pitchFamily="2" charset="0"/>
              </a:rPr>
              <a:t> </a:t>
            </a:r>
            <a:r>
              <a:rPr lang="es-MX" sz="9600" dirty="0" smtClean="0">
                <a:solidFill>
                  <a:srgbClr val="00B050"/>
                </a:solidFill>
                <a:latin typeface="Fredericka the Great" panose="02000000000000000000" pitchFamily="2" charset="0"/>
              </a:rPr>
              <a:t>de </a:t>
            </a:r>
            <a:r>
              <a:rPr lang="es-MX" sz="9600" dirty="0" err="1" smtClean="0">
                <a:solidFill>
                  <a:srgbClr val="FF0000"/>
                </a:solidFill>
                <a:latin typeface="Fredericka the Great" panose="02000000000000000000" pitchFamily="2" charset="0"/>
              </a:rPr>
              <a:t>PCBs</a:t>
            </a:r>
            <a:r>
              <a:rPr lang="es-MX" sz="9600" dirty="0" smtClean="0">
                <a:solidFill>
                  <a:srgbClr val="0000FF"/>
                </a:solidFill>
                <a:latin typeface="Fredericka the Great" panose="02000000000000000000" pitchFamily="2" charset="0"/>
              </a:rPr>
              <a:t>.</a:t>
            </a:r>
            <a:endParaRPr lang="es-MX" dirty="0"/>
          </a:p>
        </p:txBody>
      </p:sp>
      <p:pic>
        <p:nvPicPr>
          <p:cNvPr id="6150" name="Picture 6" descr="https://hackster.imgix.net/uploads/attachments/680105/oshwi_badge_e9HLzvg5qT.jpg?auto=compress%2Cformat&amp;w=1280&amp;h=960&amp;fit=ma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749" y="2624588"/>
            <a:ext cx="3246532" cy="420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92" y="2323196"/>
            <a:ext cx="5992968" cy="4494726"/>
          </a:xfrm>
          <a:prstGeom prst="rect">
            <a:avLst/>
          </a:prstGeom>
        </p:spPr>
      </p:pic>
      <p:pic>
        <p:nvPicPr>
          <p:cNvPr id="6152" name="Picture 8" descr="https://res-4.cloudinary.com/crunchbase-production/image/upload/c_lpad,f_auto,q_auto:eco/v1397183961/92f1606a60883c6b204ff2b0594d4c2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941" y="1313221"/>
            <a:ext cx="3082925" cy="84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s://upload.wikimedia.org/wikipedia/commons/9/97/Kicad_logo_new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404" y="1433690"/>
            <a:ext cx="1918811" cy="78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contenido 2"/>
          <p:cNvSpPr txBox="1">
            <a:spLocks/>
          </p:cNvSpPr>
          <p:nvPr/>
        </p:nvSpPr>
        <p:spPr>
          <a:xfrm>
            <a:off x="9899281" y="2428400"/>
            <a:ext cx="2256287" cy="22992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sz="3200" dirty="0" err="1" smtClean="0">
                <a:solidFill>
                  <a:srgbClr val="7030A0"/>
                </a:solidFill>
                <a:latin typeface="Chewy" panose="02000000000000000000" pitchFamily="2" charset="0"/>
              </a:rPr>
              <a:t>Oshwi</a:t>
            </a:r>
            <a:endParaRPr lang="es-MX" sz="3200" dirty="0" smtClean="0">
              <a:solidFill>
                <a:srgbClr val="7030A0"/>
              </a:solidFill>
              <a:latin typeface="Chewy" panose="02000000000000000000" pitchFamily="2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MX" sz="3200" dirty="0" err="1" smtClean="0">
                <a:solidFill>
                  <a:srgbClr val="7030A0"/>
                </a:solidFill>
                <a:latin typeface="Chewy" panose="02000000000000000000" pitchFamily="2" charset="0"/>
              </a:rPr>
              <a:t>OSHDem</a:t>
            </a:r>
            <a:endParaRPr lang="es-MX" sz="3200" dirty="0" smtClean="0">
              <a:solidFill>
                <a:srgbClr val="7030A0"/>
              </a:solidFill>
              <a:latin typeface="Chewy" panose="02000000000000000000" pitchFamily="2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MX" sz="3200" dirty="0" smtClean="0">
                <a:solidFill>
                  <a:srgbClr val="7030A0"/>
                </a:solidFill>
                <a:latin typeface="Chewy" panose="02000000000000000000" pitchFamily="2" charset="0"/>
              </a:rPr>
              <a:t>La Coruña, España.</a:t>
            </a:r>
            <a:endParaRPr lang="es-MX" sz="3200" dirty="0">
              <a:solidFill>
                <a:srgbClr val="7030A0"/>
              </a:solidFill>
              <a:latin typeface="Chewy" panose="02000000000000000000" pitchFamily="2" charset="0"/>
            </a:endParaRPr>
          </a:p>
        </p:txBody>
      </p:sp>
      <p:pic>
        <p:nvPicPr>
          <p:cNvPr id="1026" name="Picture 2" descr="https://bricolabs.cc/images/bricolabs_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6804" y="4727605"/>
            <a:ext cx="1272816" cy="127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77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"/>
          <p:cNvSpPr txBox="1">
            <a:spLocks/>
          </p:cNvSpPr>
          <p:nvPr/>
        </p:nvSpPr>
        <p:spPr>
          <a:xfrm>
            <a:off x="0" y="0"/>
            <a:ext cx="74826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8000" dirty="0" smtClean="0">
                <a:solidFill>
                  <a:schemeClr val="accent4"/>
                </a:solidFill>
                <a:latin typeface="Fredericka the Great" panose="02000000000000000000" pitchFamily="2" charset="0"/>
              </a:rPr>
              <a:t>R</a:t>
            </a:r>
            <a:r>
              <a:rPr lang="es-MX" sz="8000" dirty="0" smtClean="0">
                <a:solidFill>
                  <a:srgbClr val="FF0000"/>
                </a:solidFill>
                <a:latin typeface="Fredericka the Great" panose="02000000000000000000" pitchFamily="2" charset="0"/>
              </a:rPr>
              <a:t>eferentes</a:t>
            </a:r>
            <a:r>
              <a:rPr lang="es-MX" sz="8000" dirty="0" smtClean="0">
                <a:solidFill>
                  <a:schemeClr val="accent4">
                    <a:lumMod val="75000"/>
                  </a:schemeClr>
                </a:solidFill>
                <a:latin typeface="Fredericka the Great" panose="02000000000000000000" pitchFamily="2" charset="0"/>
              </a:rPr>
              <a:t>.</a:t>
            </a:r>
            <a:endParaRPr lang="es-MX" sz="8000" dirty="0"/>
          </a:p>
        </p:txBody>
      </p:sp>
      <p:pic>
        <p:nvPicPr>
          <p:cNvPr id="7170" name="Picture 2" descr="https://pbs.twimg.com/profile_images/730476123499462658/AqWMJF1b_400x4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229" y="2330639"/>
            <a:ext cx="1311781" cy="131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Marcador de contenido 2"/>
          <p:cNvSpPr>
            <a:spLocks noGrp="1"/>
          </p:cNvSpPr>
          <p:nvPr>
            <p:ph idx="1"/>
          </p:nvPr>
        </p:nvSpPr>
        <p:spPr>
          <a:xfrm>
            <a:off x="3041753" y="1325267"/>
            <a:ext cx="2459151" cy="79543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MX" dirty="0" smtClean="0">
                <a:solidFill>
                  <a:srgbClr val="003399"/>
                </a:solidFill>
                <a:latin typeface="Chewy" panose="02000000000000000000" pitchFamily="2" charset="0"/>
              </a:rPr>
              <a:t>Juan </a:t>
            </a:r>
            <a:r>
              <a:rPr lang="es-MX" dirty="0" err="1" smtClean="0">
                <a:solidFill>
                  <a:srgbClr val="003399"/>
                </a:solidFill>
                <a:latin typeface="Chewy" panose="02000000000000000000" pitchFamily="2" charset="0"/>
              </a:rPr>
              <a:t>Gonzalez</a:t>
            </a:r>
            <a:endParaRPr lang="es-MX" dirty="0" smtClean="0">
              <a:solidFill>
                <a:srgbClr val="003399"/>
              </a:solidFill>
              <a:latin typeface="Chewy" panose="02000000000000000000" pitchFamily="2" charset="0"/>
            </a:endParaRPr>
          </a:p>
          <a:p>
            <a:pPr marL="0" indent="0" algn="ctr">
              <a:buNone/>
            </a:pPr>
            <a:r>
              <a:rPr lang="es-MX" dirty="0" smtClean="0">
                <a:solidFill>
                  <a:srgbClr val="003399"/>
                </a:solidFill>
                <a:latin typeface="Chewy" panose="02000000000000000000" pitchFamily="2" charset="0"/>
              </a:rPr>
              <a:t>@</a:t>
            </a:r>
            <a:r>
              <a:rPr lang="es-MX" dirty="0" err="1" smtClean="0">
                <a:solidFill>
                  <a:srgbClr val="003399"/>
                </a:solidFill>
                <a:latin typeface="Chewy" panose="02000000000000000000" pitchFamily="2" charset="0"/>
              </a:rPr>
              <a:t>Obijuancube</a:t>
            </a:r>
            <a:endParaRPr lang="es-MX" dirty="0">
              <a:solidFill>
                <a:srgbClr val="003399"/>
              </a:solidFill>
              <a:latin typeface="Chewy" panose="02000000000000000000" pitchFamily="2" charset="0"/>
            </a:endParaRPr>
          </a:p>
        </p:txBody>
      </p:sp>
      <p:pic>
        <p:nvPicPr>
          <p:cNvPr id="7172" name="Picture 4" descr="https://avatars0.githubusercontent.com/u/8562315?s=460&amp;v=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4" r="44520" b="58801"/>
          <a:stretch/>
        </p:blipFill>
        <p:spPr bwMode="auto">
          <a:xfrm>
            <a:off x="564570" y="5232642"/>
            <a:ext cx="1275136" cy="124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Marcador de contenido 2"/>
          <p:cNvSpPr txBox="1">
            <a:spLocks/>
          </p:cNvSpPr>
          <p:nvPr/>
        </p:nvSpPr>
        <p:spPr>
          <a:xfrm>
            <a:off x="-388" y="4186173"/>
            <a:ext cx="2405053" cy="7954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 smtClean="0">
                <a:solidFill>
                  <a:srgbClr val="003399"/>
                </a:solidFill>
                <a:latin typeface="Chewy" panose="02000000000000000000" pitchFamily="2" charset="0"/>
              </a:rPr>
              <a:t>Alberto gil </a:t>
            </a:r>
            <a:r>
              <a:rPr lang="es-MX" dirty="0" err="1" smtClean="0">
                <a:solidFill>
                  <a:srgbClr val="003399"/>
                </a:solidFill>
                <a:latin typeface="Chewy" panose="02000000000000000000" pitchFamily="2" charset="0"/>
              </a:rPr>
              <a:t>Tesa</a:t>
            </a:r>
            <a:endParaRPr lang="es-MX" dirty="0" smtClean="0">
              <a:solidFill>
                <a:srgbClr val="003399"/>
              </a:solidFill>
              <a:latin typeface="Chewy" panose="02000000000000000000" pitchFamily="2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MX" dirty="0" smtClean="0">
                <a:solidFill>
                  <a:srgbClr val="003399"/>
                </a:solidFill>
                <a:latin typeface="Chewy" panose="02000000000000000000" pitchFamily="2" charset="0"/>
              </a:rPr>
              <a:t>@</a:t>
            </a:r>
            <a:r>
              <a:rPr lang="es-MX" dirty="0" err="1" smtClean="0">
                <a:solidFill>
                  <a:srgbClr val="003399"/>
                </a:solidFill>
                <a:latin typeface="Chewy" panose="02000000000000000000" pitchFamily="2" charset="0"/>
              </a:rPr>
              <a:t>giltesa</a:t>
            </a:r>
            <a:endParaRPr lang="es-MX" dirty="0">
              <a:solidFill>
                <a:srgbClr val="003399"/>
              </a:solidFill>
              <a:latin typeface="Chewy" panose="02000000000000000000" pitchFamily="2" charset="0"/>
            </a:endParaRPr>
          </a:p>
        </p:txBody>
      </p:sp>
      <p:sp>
        <p:nvSpPr>
          <p:cNvPr id="16" name="Marcador de contenido 2"/>
          <p:cNvSpPr txBox="1">
            <a:spLocks/>
          </p:cNvSpPr>
          <p:nvPr/>
        </p:nvSpPr>
        <p:spPr>
          <a:xfrm>
            <a:off x="123404" y="1325563"/>
            <a:ext cx="1926621" cy="7285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 err="1" smtClean="0">
                <a:solidFill>
                  <a:srgbClr val="003399"/>
                </a:solidFill>
                <a:latin typeface="Chewy" panose="02000000000000000000" pitchFamily="2" charset="0"/>
              </a:rPr>
              <a:t>Limor</a:t>
            </a:r>
            <a:r>
              <a:rPr lang="es-MX" dirty="0" smtClean="0">
                <a:solidFill>
                  <a:srgbClr val="003399"/>
                </a:solidFill>
                <a:latin typeface="Chewy" panose="02000000000000000000" pitchFamily="2" charset="0"/>
              </a:rPr>
              <a:t> </a:t>
            </a:r>
            <a:r>
              <a:rPr lang="es-MX" dirty="0" err="1" smtClean="0">
                <a:solidFill>
                  <a:srgbClr val="003399"/>
                </a:solidFill>
                <a:latin typeface="Chewy" panose="02000000000000000000" pitchFamily="2" charset="0"/>
              </a:rPr>
              <a:t>fried</a:t>
            </a:r>
            <a:endParaRPr lang="es-MX" dirty="0" smtClean="0">
              <a:solidFill>
                <a:srgbClr val="003399"/>
              </a:solidFill>
              <a:latin typeface="Chewy" panose="02000000000000000000" pitchFamily="2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MX" dirty="0" smtClean="0">
                <a:solidFill>
                  <a:srgbClr val="003399"/>
                </a:solidFill>
                <a:latin typeface="Chewy" panose="02000000000000000000" pitchFamily="2" charset="0"/>
              </a:rPr>
              <a:t> (Lady Ada)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s-MX" dirty="0">
              <a:solidFill>
                <a:srgbClr val="003399"/>
              </a:solidFill>
              <a:latin typeface="Chewy" panose="02000000000000000000" pitchFamily="2" charset="0"/>
            </a:endParaRPr>
          </a:p>
        </p:txBody>
      </p:sp>
      <p:pic>
        <p:nvPicPr>
          <p:cNvPr id="7176" name="Picture 8" descr="http://circuitcellar.com/wp-content/uploads/2015/04/Fried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5" t="2130" r="13344" b="34830"/>
          <a:stretch/>
        </p:blipFill>
        <p:spPr bwMode="auto">
          <a:xfrm>
            <a:off x="460192" y="2429274"/>
            <a:ext cx="1253046" cy="130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Marcador de contenido 2"/>
          <p:cNvSpPr txBox="1">
            <a:spLocks/>
          </p:cNvSpPr>
          <p:nvPr/>
        </p:nvSpPr>
        <p:spPr>
          <a:xfrm>
            <a:off x="3253368" y="4131550"/>
            <a:ext cx="2151503" cy="7285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 smtClean="0">
                <a:solidFill>
                  <a:srgbClr val="003399"/>
                </a:solidFill>
                <a:latin typeface="Chewy" panose="02000000000000000000" pitchFamily="2" charset="0"/>
              </a:rPr>
              <a:t>Eric García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MX" dirty="0" smtClean="0">
                <a:solidFill>
                  <a:srgbClr val="003399"/>
                </a:solidFill>
                <a:latin typeface="Chewy" panose="02000000000000000000" pitchFamily="2" charset="0"/>
              </a:rPr>
              <a:t>Profe García</a:t>
            </a:r>
            <a:endParaRPr lang="es-MX" dirty="0">
              <a:solidFill>
                <a:srgbClr val="003399"/>
              </a:solidFill>
              <a:latin typeface="Chewy" panose="02000000000000000000" pitchFamily="2" charset="0"/>
            </a:endParaRPr>
          </a:p>
        </p:txBody>
      </p:sp>
      <p:pic>
        <p:nvPicPr>
          <p:cNvPr id="7178" name="Picture 10" descr="https://i.ytimg.com/vi/ATWYF4fQ2ys/mqdefault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7" t="4707" r="58195" b="19487"/>
          <a:stretch/>
        </p:blipFill>
        <p:spPr bwMode="auto">
          <a:xfrm>
            <a:off x="3858042" y="5126327"/>
            <a:ext cx="942154" cy="134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s://image.slidesharecdn.com/massimobanzi-120702122231-phpapp02/95/massimo-banzi-5-728.jpg?cb=134123190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6" r="7813" b="45917"/>
          <a:stretch/>
        </p:blipFill>
        <p:spPr bwMode="auto">
          <a:xfrm>
            <a:off x="6993100" y="1365838"/>
            <a:ext cx="4597217" cy="235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Marcador de contenido 2"/>
          <p:cNvSpPr txBox="1">
            <a:spLocks/>
          </p:cNvSpPr>
          <p:nvPr/>
        </p:nvSpPr>
        <p:spPr>
          <a:xfrm>
            <a:off x="8062134" y="766969"/>
            <a:ext cx="2459151" cy="544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 err="1" smtClean="0">
                <a:solidFill>
                  <a:srgbClr val="003399"/>
                </a:solidFill>
                <a:latin typeface="Chewy" panose="02000000000000000000" pitchFamily="2" charset="0"/>
              </a:rPr>
              <a:t>Arduino</a:t>
            </a:r>
            <a:r>
              <a:rPr lang="es-MX" dirty="0" smtClean="0">
                <a:solidFill>
                  <a:srgbClr val="003399"/>
                </a:solidFill>
                <a:latin typeface="Chewy" panose="02000000000000000000" pitchFamily="2" charset="0"/>
              </a:rPr>
              <a:t> </a:t>
            </a:r>
            <a:r>
              <a:rPr lang="es-MX" dirty="0" err="1" smtClean="0">
                <a:solidFill>
                  <a:srgbClr val="003399"/>
                </a:solidFill>
                <a:latin typeface="Chewy" panose="02000000000000000000" pitchFamily="2" charset="0"/>
              </a:rPr>
              <a:t>Team</a:t>
            </a:r>
            <a:endParaRPr lang="es-MX" dirty="0" smtClean="0">
              <a:solidFill>
                <a:srgbClr val="003399"/>
              </a:solidFill>
              <a:latin typeface="Chewy" panose="02000000000000000000" pitchFamily="2" charset="0"/>
            </a:endParaRPr>
          </a:p>
        </p:txBody>
      </p:sp>
      <p:pic>
        <p:nvPicPr>
          <p:cNvPr id="7182" name="Picture 14" descr="https://i1.wp.com/electroniccats.com/wp-content/uploads/2018/01/ElectronicCatsLogoFInal.png?zoom=2.625&amp;fit=300%2C238&amp;ssl=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1486" y="4583891"/>
            <a:ext cx="1840443" cy="145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Marcador de contenido 2"/>
          <p:cNvSpPr txBox="1">
            <a:spLocks/>
          </p:cNvSpPr>
          <p:nvPr/>
        </p:nvSpPr>
        <p:spPr>
          <a:xfrm>
            <a:off x="8712727" y="3971695"/>
            <a:ext cx="1157962" cy="544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 smtClean="0">
                <a:solidFill>
                  <a:srgbClr val="003399"/>
                </a:solidFill>
                <a:latin typeface="Chewy" panose="02000000000000000000" pitchFamily="2" charset="0"/>
              </a:rPr>
              <a:t> </a:t>
            </a:r>
            <a:r>
              <a:rPr lang="es-MX" dirty="0" err="1" smtClean="0">
                <a:solidFill>
                  <a:srgbClr val="003399"/>
                </a:solidFill>
                <a:latin typeface="Chewy" panose="02000000000000000000" pitchFamily="2" charset="0"/>
              </a:rPr>
              <a:t>Team</a:t>
            </a:r>
            <a:endParaRPr lang="es-MX" dirty="0" smtClean="0">
              <a:solidFill>
                <a:srgbClr val="003399"/>
              </a:solidFill>
              <a:latin typeface="Chewy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12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</TotalTime>
  <Words>139</Words>
  <Application>Microsoft Office PowerPoint</Application>
  <PresentationFormat>Panorámica</PresentationFormat>
  <Paragraphs>45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Chewy</vt:lpstr>
      <vt:lpstr>Fredericka the Great</vt:lpstr>
      <vt:lpstr>Permanent Marker</vt:lpstr>
      <vt:lpstr>Tema de Office</vt:lpstr>
      <vt:lpstr>¡ Yo, Maker !</vt:lpstr>
      <vt:lpstr>Quien soy.</vt:lpstr>
      <vt:lpstr>El inicio.</vt:lpstr>
      <vt:lpstr>Plataforma  Arduino.</vt:lpstr>
      <vt:lpstr>Evangelización.</vt:lpstr>
      <vt:lpstr>Presentación de PowerPoint</vt:lpstr>
      <vt:lpstr>Diseño de PCBs.</vt:lpstr>
      <vt:lpstr>Diseño de PCBs.</vt:lpstr>
      <vt:lpstr>Presentación de PowerPoint</vt:lpstr>
      <vt:lpstr>Proyectos.</vt:lpstr>
      <vt:lpstr>¿Preguntas?</vt:lpstr>
      <vt:lpstr>¡Gracias!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¡Yo Maker!</dc:title>
  <dc:creator>Gustavo Reynaga</dc:creator>
  <cp:lastModifiedBy>Gustavo Reynaga</cp:lastModifiedBy>
  <cp:revision>45</cp:revision>
  <dcterms:created xsi:type="dcterms:W3CDTF">2019-04-14T02:59:46Z</dcterms:created>
  <dcterms:modified xsi:type="dcterms:W3CDTF">2019-04-15T09:26:50Z</dcterms:modified>
</cp:coreProperties>
</file>